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6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FF3D021-1662-411C-B589-44FC29F183D7}" type="doc">
      <dgm:prSet loTypeId="urn:microsoft.com/office/officeart/2005/8/layout/equation2" loCatId="relationship" qsTypeId="urn:microsoft.com/office/officeart/2005/8/quickstyle/simple1" qsCatId="simple" csTypeId="urn:microsoft.com/office/officeart/2005/8/colors/accent1_2" csCatId="accent1" phldr="1"/>
      <dgm:spPr/>
    </dgm:pt>
    <dgm:pt modelId="{817ED1AA-B68A-4A9B-81F0-31EB1EE4CFCF}">
      <dgm:prSet phldrT="[Текст]"/>
      <dgm:spPr/>
      <dgm:t>
        <a:bodyPr/>
        <a:lstStyle/>
        <a:p>
          <a:r>
            <a:rPr lang="en-US" dirty="0" smtClean="0"/>
            <a:t>Cousins</a:t>
          </a:r>
          <a:endParaRPr lang="ru-RU" dirty="0"/>
        </a:p>
      </dgm:t>
    </dgm:pt>
    <dgm:pt modelId="{E78FDAFC-C0B2-4BF3-8378-54C759133462}" type="parTrans" cxnId="{718ADB47-918A-44B5-BAA4-75F4CCCF362B}">
      <dgm:prSet/>
      <dgm:spPr/>
      <dgm:t>
        <a:bodyPr/>
        <a:lstStyle/>
        <a:p>
          <a:endParaRPr lang="ru-RU"/>
        </a:p>
      </dgm:t>
    </dgm:pt>
    <dgm:pt modelId="{BF1FFA12-088E-4EC9-A910-F57EEDA93FD5}" type="sibTrans" cxnId="{718ADB47-918A-44B5-BAA4-75F4CCCF362B}">
      <dgm:prSet/>
      <dgm:spPr/>
      <dgm:t>
        <a:bodyPr/>
        <a:lstStyle/>
        <a:p>
          <a:endParaRPr lang="ru-RU"/>
        </a:p>
      </dgm:t>
    </dgm:pt>
    <dgm:pt modelId="{8361D37A-FB2B-4D26-852D-39AFC7566BAD}">
      <dgm:prSet phldrT="[Текст]"/>
      <dgm:spPr/>
      <dgm:t>
        <a:bodyPr/>
        <a:lstStyle/>
        <a:p>
          <a:r>
            <a:rPr lang="en-US" dirty="0" smtClean="0"/>
            <a:t>Outsiders</a:t>
          </a:r>
          <a:endParaRPr lang="ru-RU" dirty="0"/>
        </a:p>
      </dgm:t>
    </dgm:pt>
    <dgm:pt modelId="{700BB45A-6D1F-48DF-B8DB-044E6AC6491B}" type="parTrans" cxnId="{F8634B4A-0C32-4702-A31F-E611254D9757}">
      <dgm:prSet/>
      <dgm:spPr/>
      <dgm:t>
        <a:bodyPr/>
        <a:lstStyle/>
        <a:p>
          <a:endParaRPr lang="ru-RU"/>
        </a:p>
      </dgm:t>
    </dgm:pt>
    <dgm:pt modelId="{42A8E325-F1A7-4445-B5AB-36D8005D607C}" type="sibTrans" cxnId="{F8634B4A-0C32-4702-A31F-E611254D9757}">
      <dgm:prSet/>
      <dgm:spPr/>
      <dgm:t>
        <a:bodyPr/>
        <a:lstStyle/>
        <a:p>
          <a:endParaRPr lang="ru-RU"/>
        </a:p>
      </dgm:t>
    </dgm:pt>
    <dgm:pt modelId="{CC225AC9-DCF6-45DF-A17D-904FCEF776F4}">
      <dgm:prSet phldrT="[Текст]"/>
      <dgm:spPr/>
      <dgm:t>
        <a:bodyPr/>
        <a:lstStyle/>
        <a:p>
          <a:r>
            <a:rPr lang="en-US" dirty="0" smtClean="0"/>
            <a:t>Scottish clans</a:t>
          </a:r>
          <a:endParaRPr lang="ru-RU" dirty="0"/>
        </a:p>
      </dgm:t>
    </dgm:pt>
    <dgm:pt modelId="{50799853-99B8-40D0-B82A-5350C618C1C2}" type="parTrans" cxnId="{9947D779-F926-45F6-81CE-99D543BCD421}">
      <dgm:prSet/>
      <dgm:spPr/>
      <dgm:t>
        <a:bodyPr/>
        <a:lstStyle/>
        <a:p>
          <a:endParaRPr lang="ru-RU"/>
        </a:p>
      </dgm:t>
    </dgm:pt>
    <dgm:pt modelId="{46ED5B64-C7C2-445F-AEB9-1F864A71CD93}" type="sibTrans" cxnId="{9947D779-F926-45F6-81CE-99D543BCD421}">
      <dgm:prSet/>
      <dgm:spPr/>
      <dgm:t>
        <a:bodyPr/>
        <a:lstStyle/>
        <a:p>
          <a:endParaRPr lang="ru-RU"/>
        </a:p>
      </dgm:t>
    </dgm:pt>
    <dgm:pt modelId="{A0CF99D4-7425-46FA-A57A-4E50E41E65CE}" type="pres">
      <dgm:prSet presAssocID="{8FF3D021-1662-411C-B589-44FC29F183D7}" presName="Name0" presStyleCnt="0">
        <dgm:presLayoutVars>
          <dgm:dir/>
          <dgm:resizeHandles val="exact"/>
        </dgm:presLayoutVars>
      </dgm:prSet>
      <dgm:spPr/>
    </dgm:pt>
    <dgm:pt modelId="{FFDE93B5-A93C-4F76-8A97-0E1E761C9798}" type="pres">
      <dgm:prSet presAssocID="{8FF3D021-1662-411C-B589-44FC29F183D7}" presName="vNodes" presStyleCnt="0"/>
      <dgm:spPr/>
    </dgm:pt>
    <dgm:pt modelId="{D6A0384E-EB7C-45AC-8D97-7C566CC96FEB}" type="pres">
      <dgm:prSet presAssocID="{817ED1AA-B68A-4A9B-81F0-31EB1EE4CFCF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6636EA-0D34-435C-BB69-2C054B89C36A}" type="pres">
      <dgm:prSet presAssocID="{BF1FFA12-088E-4EC9-A910-F57EEDA93FD5}" presName="spacerT" presStyleCnt="0"/>
      <dgm:spPr/>
    </dgm:pt>
    <dgm:pt modelId="{54989049-D236-467F-9FA0-9EBEB6C24F77}" type="pres">
      <dgm:prSet presAssocID="{BF1FFA12-088E-4EC9-A910-F57EEDA93FD5}" presName="sibTrans" presStyleLbl="sibTrans2D1" presStyleIdx="0" presStyleCnt="2"/>
      <dgm:spPr/>
      <dgm:t>
        <a:bodyPr/>
        <a:lstStyle/>
        <a:p>
          <a:endParaRPr lang="ru-RU"/>
        </a:p>
      </dgm:t>
    </dgm:pt>
    <dgm:pt modelId="{BD025D3D-0947-40D6-ACA6-0D956E08C9EF}" type="pres">
      <dgm:prSet presAssocID="{BF1FFA12-088E-4EC9-A910-F57EEDA93FD5}" presName="spacerB" presStyleCnt="0"/>
      <dgm:spPr/>
    </dgm:pt>
    <dgm:pt modelId="{429E3749-B749-4911-A542-4BAD8A0994B5}" type="pres">
      <dgm:prSet presAssocID="{8361D37A-FB2B-4D26-852D-39AFC7566BAD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6590A9-E88B-43B6-833C-4E1A89FE3EF3}" type="pres">
      <dgm:prSet presAssocID="{8FF3D021-1662-411C-B589-44FC29F183D7}" presName="sibTransLast" presStyleLbl="sibTrans2D1" presStyleIdx="1" presStyleCnt="2"/>
      <dgm:spPr/>
      <dgm:t>
        <a:bodyPr/>
        <a:lstStyle/>
        <a:p>
          <a:endParaRPr lang="ru-RU"/>
        </a:p>
      </dgm:t>
    </dgm:pt>
    <dgm:pt modelId="{52DBC8E7-3E36-40BE-9152-6D765E16C701}" type="pres">
      <dgm:prSet presAssocID="{8FF3D021-1662-411C-B589-44FC29F183D7}" presName="connectorText" presStyleLbl="sibTrans2D1" presStyleIdx="1" presStyleCnt="2"/>
      <dgm:spPr/>
      <dgm:t>
        <a:bodyPr/>
        <a:lstStyle/>
        <a:p>
          <a:endParaRPr lang="ru-RU"/>
        </a:p>
      </dgm:t>
    </dgm:pt>
    <dgm:pt modelId="{1FEAD070-7D97-4ED4-BF7C-F367B496F899}" type="pres">
      <dgm:prSet presAssocID="{8FF3D021-1662-411C-B589-44FC29F183D7}" presName="lastNode" presStyleLbl="node1" presStyleIdx="2" presStyleCnt="3" custLinFactNeighborX="916" custLinFactNeighborY="110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7B43BDC-D180-414A-ADBF-AF2D20A2B0C5}" type="presOf" srcId="{42A8E325-F1A7-4445-B5AB-36D8005D607C}" destId="{52DBC8E7-3E36-40BE-9152-6D765E16C701}" srcOrd="1" destOrd="0" presId="urn:microsoft.com/office/officeart/2005/8/layout/equation2"/>
    <dgm:cxn modelId="{718ADB47-918A-44B5-BAA4-75F4CCCF362B}" srcId="{8FF3D021-1662-411C-B589-44FC29F183D7}" destId="{817ED1AA-B68A-4A9B-81F0-31EB1EE4CFCF}" srcOrd="0" destOrd="0" parTransId="{E78FDAFC-C0B2-4BF3-8378-54C759133462}" sibTransId="{BF1FFA12-088E-4EC9-A910-F57EEDA93FD5}"/>
    <dgm:cxn modelId="{F8634B4A-0C32-4702-A31F-E611254D9757}" srcId="{8FF3D021-1662-411C-B589-44FC29F183D7}" destId="{8361D37A-FB2B-4D26-852D-39AFC7566BAD}" srcOrd="1" destOrd="0" parTransId="{700BB45A-6D1F-48DF-B8DB-044E6AC6491B}" sibTransId="{42A8E325-F1A7-4445-B5AB-36D8005D607C}"/>
    <dgm:cxn modelId="{642E1BFE-165B-44A6-A5B8-31A839EDA8EB}" type="presOf" srcId="{42A8E325-F1A7-4445-B5AB-36D8005D607C}" destId="{066590A9-E88B-43B6-833C-4E1A89FE3EF3}" srcOrd="0" destOrd="0" presId="urn:microsoft.com/office/officeart/2005/8/layout/equation2"/>
    <dgm:cxn modelId="{5521DF4A-256A-4EF4-A1BA-3E1456DE9F77}" type="presOf" srcId="{8361D37A-FB2B-4D26-852D-39AFC7566BAD}" destId="{429E3749-B749-4911-A542-4BAD8A0994B5}" srcOrd="0" destOrd="0" presId="urn:microsoft.com/office/officeart/2005/8/layout/equation2"/>
    <dgm:cxn modelId="{942D9801-B06F-40AE-9DF2-FCD1FAD65740}" type="presOf" srcId="{BF1FFA12-088E-4EC9-A910-F57EEDA93FD5}" destId="{54989049-D236-467F-9FA0-9EBEB6C24F77}" srcOrd="0" destOrd="0" presId="urn:microsoft.com/office/officeart/2005/8/layout/equation2"/>
    <dgm:cxn modelId="{8451E615-0CEF-4348-85F0-B622423C986C}" type="presOf" srcId="{CC225AC9-DCF6-45DF-A17D-904FCEF776F4}" destId="{1FEAD070-7D97-4ED4-BF7C-F367B496F899}" srcOrd="0" destOrd="0" presId="urn:microsoft.com/office/officeart/2005/8/layout/equation2"/>
    <dgm:cxn modelId="{013D41E8-FA96-4749-AAAE-E6E145DF48F3}" type="presOf" srcId="{817ED1AA-B68A-4A9B-81F0-31EB1EE4CFCF}" destId="{D6A0384E-EB7C-45AC-8D97-7C566CC96FEB}" srcOrd="0" destOrd="0" presId="urn:microsoft.com/office/officeart/2005/8/layout/equation2"/>
    <dgm:cxn modelId="{FE8B0A20-243B-402D-BA5F-D39E829DF70C}" type="presOf" srcId="{8FF3D021-1662-411C-B589-44FC29F183D7}" destId="{A0CF99D4-7425-46FA-A57A-4E50E41E65CE}" srcOrd="0" destOrd="0" presId="urn:microsoft.com/office/officeart/2005/8/layout/equation2"/>
    <dgm:cxn modelId="{9947D779-F926-45F6-81CE-99D543BCD421}" srcId="{8FF3D021-1662-411C-B589-44FC29F183D7}" destId="{CC225AC9-DCF6-45DF-A17D-904FCEF776F4}" srcOrd="2" destOrd="0" parTransId="{50799853-99B8-40D0-B82A-5350C618C1C2}" sibTransId="{46ED5B64-C7C2-445F-AEB9-1F864A71CD93}"/>
    <dgm:cxn modelId="{F8C345FB-4BCE-45D1-97BD-EF4E2B9B5ADD}" type="presParOf" srcId="{A0CF99D4-7425-46FA-A57A-4E50E41E65CE}" destId="{FFDE93B5-A93C-4F76-8A97-0E1E761C9798}" srcOrd="0" destOrd="0" presId="urn:microsoft.com/office/officeart/2005/8/layout/equation2"/>
    <dgm:cxn modelId="{E0E8EC51-38BE-41D2-8B05-7DF7A0B88879}" type="presParOf" srcId="{FFDE93B5-A93C-4F76-8A97-0E1E761C9798}" destId="{D6A0384E-EB7C-45AC-8D97-7C566CC96FEB}" srcOrd="0" destOrd="0" presId="urn:microsoft.com/office/officeart/2005/8/layout/equation2"/>
    <dgm:cxn modelId="{CFCE5C6D-B7D6-4337-A65F-A8DA640E2990}" type="presParOf" srcId="{FFDE93B5-A93C-4F76-8A97-0E1E761C9798}" destId="{1E6636EA-0D34-435C-BB69-2C054B89C36A}" srcOrd="1" destOrd="0" presId="urn:microsoft.com/office/officeart/2005/8/layout/equation2"/>
    <dgm:cxn modelId="{57F22046-44FF-4253-BE8C-611214271BDB}" type="presParOf" srcId="{FFDE93B5-A93C-4F76-8A97-0E1E761C9798}" destId="{54989049-D236-467F-9FA0-9EBEB6C24F77}" srcOrd="2" destOrd="0" presId="urn:microsoft.com/office/officeart/2005/8/layout/equation2"/>
    <dgm:cxn modelId="{A142582A-9148-48FF-BBD9-2EBB2825F31A}" type="presParOf" srcId="{FFDE93B5-A93C-4F76-8A97-0E1E761C9798}" destId="{BD025D3D-0947-40D6-ACA6-0D956E08C9EF}" srcOrd="3" destOrd="0" presId="urn:microsoft.com/office/officeart/2005/8/layout/equation2"/>
    <dgm:cxn modelId="{CCAF2322-C522-41F0-9912-3162A5CB233D}" type="presParOf" srcId="{FFDE93B5-A93C-4F76-8A97-0E1E761C9798}" destId="{429E3749-B749-4911-A542-4BAD8A0994B5}" srcOrd="4" destOrd="0" presId="urn:microsoft.com/office/officeart/2005/8/layout/equation2"/>
    <dgm:cxn modelId="{94754205-8497-4801-9CD1-E13CC6C7AEC1}" type="presParOf" srcId="{A0CF99D4-7425-46FA-A57A-4E50E41E65CE}" destId="{066590A9-E88B-43B6-833C-4E1A89FE3EF3}" srcOrd="1" destOrd="0" presId="urn:microsoft.com/office/officeart/2005/8/layout/equation2"/>
    <dgm:cxn modelId="{8204E1DA-86CD-4515-960D-01AC3C9B8DE1}" type="presParOf" srcId="{066590A9-E88B-43B6-833C-4E1A89FE3EF3}" destId="{52DBC8E7-3E36-40BE-9152-6D765E16C701}" srcOrd="0" destOrd="0" presId="urn:microsoft.com/office/officeart/2005/8/layout/equation2"/>
    <dgm:cxn modelId="{8F5908F1-491C-4A8A-9DF0-EE38C5A6EC60}" type="presParOf" srcId="{A0CF99D4-7425-46FA-A57A-4E50E41E65CE}" destId="{1FEAD070-7D97-4ED4-BF7C-F367B496F899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BF7B44C-318D-4188-B371-C311BB2076A0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9550EEC-9062-4E85-9809-B777074508F1}">
      <dgm:prSet phldrT="[Текст]"/>
      <dgm:spPr/>
      <dgm:t>
        <a:bodyPr/>
        <a:lstStyle/>
        <a:p>
          <a:r>
            <a:rPr lang="en-US" dirty="0" smtClean="0"/>
            <a:t>rich</a:t>
          </a:r>
          <a:endParaRPr lang="ru-RU" dirty="0"/>
        </a:p>
      </dgm:t>
    </dgm:pt>
    <dgm:pt modelId="{709BB60F-025D-48D3-ADC9-D81EEFB1EF2D}" type="parTrans" cxnId="{C00EA8A5-3B5E-461D-901D-7DFCD155E090}">
      <dgm:prSet/>
      <dgm:spPr/>
      <dgm:t>
        <a:bodyPr/>
        <a:lstStyle/>
        <a:p>
          <a:endParaRPr lang="ru-RU"/>
        </a:p>
      </dgm:t>
    </dgm:pt>
    <dgm:pt modelId="{32A9257E-1719-4163-BBB0-736D4EDA9ACB}" type="sibTrans" cxnId="{C00EA8A5-3B5E-461D-901D-7DFCD155E090}">
      <dgm:prSet/>
      <dgm:spPr/>
      <dgm:t>
        <a:bodyPr/>
        <a:lstStyle/>
        <a:p>
          <a:endParaRPr lang="ru-RU"/>
        </a:p>
      </dgm:t>
    </dgm:pt>
    <dgm:pt modelId="{474A0906-B4CB-4DAE-8917-5A64A932F86C}">
      <dgm:prSet phldrT="[Текст]"/>
      <dgm:spPr/>
      <dgm:t>
        <a:bodyPr/>
        <a:lstStyle/>
        <a:p>
          <a:r>
            <a:rPr lang="en-US" dirty="0" smtClean="0"/>
            <a:t>most experienced</a:t>
          </a:r>
          <a:endParaRPr lang="ru-RU" dirty="0"/>
        </a:p>
      </dgm:t>
    </dgm:pt>
    <dgm:pt modelId="{75B367F0-96D8-418F-AAAF-FBCB4C9F5928}" type="sibTrans" cxnId="{E1F59B9E-F246-4D29-A114-32BC2456C15F}">
      <dgm:prSet/>
      <dgm:spPr/>
      <dgm:t>
        <a:bodyPr/>
        <a:lstStyle/>
        <a:p>
          <a:endParaRPr lang="ru-RU"/>
        </a:p>
      </dgm:t>
    </dgm:pt>
    <dgm:pt modelId="{B052D42B-7BAB-42FC-9629-19064DEF0F43}" type="parTrans" cxnId="{E1F59B9E-F246-4D29-A114-32BC2456C15F}">
      <dgm:prSet/>
      <dgm:spPr/>
      <dgm:t>
        <a:bodyPr/>
        <a:lstStyle/>
        <a:p>
          <a:endParaRPr lang="ru-RU"/>
        </a:p>
      </dgm:t>
    </dgm:pt>
    <dgm:pt modelId="{F395B334-EDA8-47F4-9A0B-9FA2EB1B0DBB}">
      <dgm:prSet phldrT="[Текст]"/>
      <dgm:spPr/>
      <dgm:t>
        <a:bodyPr/>
        <a:lstStyle/>
        <a:p>
          <a:r>
            <a:rPr lang="en-US" dirty="0" smtClean="0"/>
            <a:t>noble</a:t>
          </a:r>
          <a:endParaRPr lang="ru-RU" dirty="0"/>
        </a:p>
      </dgm:t>
    </dgm:pt>
    <dgm:pt modelId="{422D510F-FE01-45BF-B9C4-B75E4B20EB52}" type="sibTrans" cxnId="{98DAA523-782C-49A7-BD2A-0039C3415299}">
      <dgm:prSet/>
      <dgm:spPr/>
      <dgm:t>
        <a:bodyPr/>
        <a:lstStyle/>
        <a:p>
          <a:endParaRPr lang="ru-RU"/>
        </a:p>
      </dgm:t>
    </dgm:pt>
    <dgm:pt modelId="{9CA7F6EB-223C-4CAB-9605-F42436866E08}" type="parTrans" cxnId="{98DAA523-782C-49A7-BD2A-0039C3415299}">
      <dgm:prSet/>
      <dgm:spPr/>
      <dgm:t>
        <a:bodyPr/>
        <a:lstStyle/>
        <a:p>
          <a:endParaRPr lang="ru-RU"/>
        </a:p>
      </dgm:t>
    </dgm:pt>
    <dgm:pt modelId="{A3AF415C-105E-429D-8221-56D1774721D6}" type="pres">
      <dgm:prSet presAssocID="{CBF7B44C-318D-4188-B371-C311BB2076A0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A1D91AF-F760-45A3-9FEB-800256221247}" type="pres">
      <dgm:prSet presAssocID="{474A0906-B4CB-4DAE-8917-5A64A932F86C}" presName="parentLin" presStyleCnt="0"/>
      <dgm:spPr/>
    </dgm:pt>
    <dgm:pt modelId="{597EE2E9-E21E-4026-8431-6DD6AABF5E28}" type="pres">
      <dgm:prSet presAssocID="{474A0906-B4CB-4DAE-8917-5A64A932F86C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9191E700-F60B-4C59-9494-044C376C5F3B}" type="pres">
      <dgm:prSet presAssocID="{474A0906-B4CB-4DAE-8917-5A64A932F86C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96F9DA-E8F0-4AEA-83C6-06403A4EA863}" type="pres">
      <dgm:prSet presAssocID="{474A0906-B4CB-4DAE-8917-5A64A932F86C}" presName="negativeSpace" presStyleCnt="0"/>
      <dgm:spPr/>
    </dgm:pt>
    <dgm:pt modelId="{D6C4E03E-E65C-45BE-9AD0-8BF4936362B9}" type="pres">
      <dgm:prSet presAssocID="{474A0906-B4CB-4DAE-8917-5A64A932F86C}" presName="childText" presStyleLbl="conFgAcc1" presStyleIdx="0" presStyleCnt="3">
        <dgm:presLayoutVars>
          <dgm:bulletEnabled val="1"/>
        </dgm:presLayoutVars>
      </dgm:prSet>
      <dgm:spPr/>
    </dgm:pt>
    <dgm:pt modelId="{5A6524E2-0BA9-4246-895C-15EFD9B346BC}" type="pres">
      <dgm:prSet presAssocID="{75B367F0-96D8-418F-AAAF-FBCB4C9F5928}" presName="spaceBetweenRectangles" presStyleCnt="0"/>
      <dgm:spPr/>
    </dgm:pt>
    <dgm:pt modelId="{F7182E7E-AA5E-4896-8D2E-2B7D991FE15E}" type="pres">
      <dgm:prSet presAssocID="{F395B334-EDA8-47F4-9A0B-9FA2EB1B0DBB}" presName="parentLin" presStyleCnt="0"/>
      <dgm:spPr/>
    </dgm:pt>
    <dgm:pt modelId="{C9D26758-82C0-4D61-814D-694E6A03C91D}" type="pres">
      <dgm:prSet presAssocID="{F395B334-EDA8-47F4-9A0B-9FA2EB1B0DBB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85594FB2-1ED7-40A0-96B5-E9B7B320DAC5}" type="pres">
      <dgm:prSet presAssocID="{F395B334-EDA8-47F4-9A0B-9FA2EB1B0DBB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3FCC50-9552-4A7E-8A68-F95D4F71896B}" type="pres">
      <dgm:prSet presAssocID="{F395B334-EDA8-47F4-9A0B-9FA2EB1B0DBB}" presName="negativeSpace" presStyleCnt="0"/>
      <dgm:spPr/>
    </dgm:pt>
    <dgm:pt modelId="{9E4B2139-022B-4610-B16C-DE5D91E5C920}" type="pres">
      <dgm:prSet presAssocID="{F395B334-EDA8-47F4-9A0B-9FA2EB1B0DBB}" presName="childText" presStyleLbl="conFgAcc1" presStyleIdx="1" presStyleCnt="3">
        <dgm:presLayoutVars>
          <dgm:bulletEnabled val="1"/>
        </dgm:presLayoutVars>
      </dgm:prSet>
      <dgm:spPr/>
    </dgm:pt>
    <dgm:pt modelId="{CC576F0B-2622-4E87-9F5B-9BD1D256F58D}" type="pres">
      <dgm:prSet presAssocID="{422D510F-FE01-45BF-B9C4-B75E4B20EB52}" presName="spaceBetweenRectangles" presStyleCnt="0"/>
      <dgm:spPr/>
    </dgm:pt>
    <dgm:pt modelId="{B633C915-78A3-41C8-A72E-A0E1B126F69A}" type="pres">
      <dgm:prSet presAssocID="{69550EEC-9062-4E85-9809-B777074508F1}" presName="parentLin" presStyleCnt="0"/>
      <dgm:spPr/>
    </dgm:pt>
    <dgm:pt modelId="{5335ED44-C329-4A1D-B3A7-BAEEE26DEFBF}" type="pres">
      <dgm:prSet presAssocID="{69550EEC-9062-4E85-9809-B777074508F1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B69641A9-8FC1-4BE1-80FB-D42E4BFEF5B5}" type="pres">
      <dgm:prSet presAssocID="{69550EEC-9062-4E85-9809-B777074508F1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EE2764-F8AF-4DA5-A734-106AAF33758D}" type="pres">
      <dgm:prSet presAssocID="{69550EEC-9062-4E85-9809-B777074508F1}" presName="negativeSpace" presStyleCnt="0"/>
      <dgm:spPr/>
    </dgm:pt>
    <dgm:pt modelId="{A4153F4B-17EA-4A9B-9471-1741872E0DDC}" type="pres">
      <dgm:prSet presAssocID="{69550EEC-9062-4E85-9809-B777074508F1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2143483C-0B4E-4AFB-B338-F949DA280880}" type="presOf" srcId="{CBF7B44C-318D-4188-B371-C311BB2076A0}" destId="{A3AF415C-105E-429D-8221-56D1774721D6}" srcOrd="0" destOrd="0" presId="urn:microsoft.com/office/officeart/2005/8/layout/list1"/>
    <dgm:cxn modelId="{98DAA523-782C-49A7-BD2A-0039C3415299}" srcId="{CBF7B44C-318D-4188-B371-C311BB2076A0}" destId="{F395B334-EDA8-47F4-9A0B-9FA2EB1B0DBB}" srcOrd="1" destOrd="0" parTransId="{9CA7F6EB-223C-4CAB-9605-F42436866E08}" sibTransId="{422D510F-FE01-45BF-B9C4-B75E4B20EB52}"/>
    <dgm:cxn modelId="{0A7B8852-863C-4C60-84FB-0A32DDA94A50}" type="presOf" srcId="{474A0906-B4CB-4DAE-8917-5A64A932F86C}" destId="{9191E700-F60B-4C59-9494-044C376C5F3B}" srcOrd="1" destOrd="0" presId="urn:microsoft.com/office/officeart/2005/8/layout/list1"/>
    <dgm:cxn modelId="{D41E350D-8596-4D8F-AEF7-0461B9C2E238}" type="presOf" srcId="{F395B334-EDA8-47F4-9A0B-9FA2EB1B0DBB}" destId="{85594FB2-1ED7-40A0-96B5-E9B7B320DAC5}" srcOrd="1" destOrd="0" presId="urn:microsoft.com/office/officeart/2005/8/layout/list1"/>
    <dgm:cxn modelId="{E1F59B9E-F246-4D29-A114-32BC2456C15F}" srcId="{CBF7B44C-318D-4188-B371-C311BB2076A0}" destId="{474A0906-B4CB-4DAE-8917-5A64A932F86C}" srcOrd="0" destOrd="0" parTransId="{B052D42B-7BAB-42FC-9629-19064DEF0F43}" sibTransId="{75B367F0-96D8-418F-AAAF-FBCB4C9F5928}"/>
    <dgm:cxn modelId="{DFF92845-4863-448D-A624-FC386A33D335}" type="presOf" srcId="{F395B334-EDA8-47F4-9A0B-9FA2EB1B0DBB}" destId="{C9D26758-82C0-4D61-814D-694E6A03C91D}" srcOrd="0" destOrd="0" presId="urn:microsoft.com/office/officeart/2005/8/layout/list1"/>
    <dgm:cxn modelId="{B08B20F9-ABA2-47EE-A5DA-A8235EBF6C2F}" type="presOf" srcId="{69550EEC-9062-4E85-9809-B777074508F1}" destId="{B69641A9-8FC1-4BE1-80FB-D42E4BFEF5B5}" srcOrd="1" destOrd="0" presId="urn:microsoft.com/office/officeart/2005/8/layout/list1"/>
    <dgm:cxn modelId="{C00EA8A5-3B5E-461D-901D-7DFCD155E090}" srcId="{CBF7B44C-318D-4188-B371-C311BB2076A0}" destId="{69550EEC-9062-4E85-9809-B777074508F1}" srcOrd="2" destOrd="0" parTransId="{709BB60F-025D-48D3-ADC9-D81EEFB1EF2D}" sibTransId="{32A9257E-1719-4163-BBB0-736D4EDA9ACB}"/>
    <dgm:cxn modelId="{88362FDD-6CE8-489D-8307-0B23071A440E}" type="presOf" srcId="{69550EEC-9062-4E85-9809-B777074508F1}" destId="{5335ED44-C329-4A1D-B3A7-BAEEE26DEFBF}" srcOrd="0" destOrd="0" presId="urn:microsoft.com/office/officeart/2005/8/layout/list1"/>
    <dgm:cxn modelId="{94975A13-C7A1-464A-8EEC-05C845F33AA2}" type="presOf" srcId="{474A0906-B4CB-4DAE-8917-5A64A932F86C}" destId="{597EE2E9-E21E-4026-8431-6DD6AABF5E28}" srcOrd="0" destOrd="0" presId="urn:microsoft.com/office/officeart/2005/8/layout/list1"/>
    <dgm:cxn modelId="{60729F6C-BB0C-48F8-A0E7-D5A1EA022210}" type="presParOf" srcId="{A3AF415C-105E-429D-8221-56D1774721D6}" destId="{CA1D91AF-F760-45A3-9FEB-800256221247}" srcOrd="0" destOrd="0" presId="urn:microsoft.com/office/officeart/2005/8/layout/list1"/>
    <dgm:cxn modelId="{78B7E2DF-2C55-4206-9CB6-CC2D5485783B}" type="presParOf" srcId="{CA1D91AF-F760-45A3-9FEB-800256221247}" destId="{597EE2E9-E21E-4026-8431-6DD6AABF5E28}" srcOrd="0" destOrd="0" presId="urn:microsoft.com/office/officeart/2005/8/layout/list1"/>
    <dgm:cxn modelId="{8548EEE4-0AFC-4D6C-A30C-E5FC0BD2D8FB}" type="presParOf" srcId="{CA1D91AF-F760-45A3-9FEB-800256221247}" destId="{9191E700-F60B-4C59-9494-044C376C5F3B}" srcOrd="1" destOrd="0" presId="urn:microsoft.com/office/officeart/2005/8/layout/list1"/>
    <dgm:cxn modelId="{99CFB5A3-ADFF-472E-A50B-E18888318C0F}" type="presParOf" srcId="{A3AF415C-105E-429D-8221-56D1774721D6}" destId="{EE96F9DA-E8F0-4AEA-83C6-06403A4EA863}" srcOrd="1" destOrd="0" presId="urn:microsoft.com/office/officeart/2005/8/layout/list1"/>
    <dgm:cxn modelId="{25719404-246F-46FF-A0A2-052B352BA4B2}" type="presParOf" srcId="{A3AF415C-105E-429D-8221-56D1774721D6}" destId="{D6C4E03E-E65C-45BE-9AD0-8BF4936362B9}" srcOrd="2" destOrd="0" presId="urn:microsoft.com/office/officeart/2005/8/layout/list1"/>
    <dgm:cxn modelId="{B3598043-D3A3-4BCA-85CF-5B90B095E6F1}" type="presParOf" srcId="{A3AF415C-105E-429D-8221-56D1774721D6}" destId="{5A6524E2-0BA9-4246-895C-15EFD9B346BC}" srcOrd="3" destOrd="0" presId="urn:microsoft.com/office/officeart/2005/8/layout/list1"/>
    <dgm:cxn modelId="{FA141914-5EFC-465C-AF09-A1DC4D40C537}" type="presParOf" srcId="{A3AF415C-105E-429D-8221-56D1774721D6}" destId="{F7182E7E-AA5E-4896-8D2E-2B7D991FE15E}" srcOrd="4" destOrd="0" presId="urn:microsoft.com/office/officeart/2005/8/layout/list1"/>
    <dgm:cxn modelId="{3941ED5C-6B46-4519-8E2E-E97AA808DBAA}" type="presParOf" srcId="{F7182E7E-AA5E-4896-8D2E-2B7D991FE15E}" destId="{C9D26758-82C0-4D61-814D-694E6A03C91D}" srcOrd="0" destOrd="0" presId="urn:microsoft.com/office/officeart/2005/8/layout/list1"/>
    <dgm:cxn modelId="{026CEA48-89B5-4DBE-9CB0-91F111C03044}" type="presParOf" srcId="{F7182E7E-AA5E-4896-8D2E-2B7D991FE15E}" destId="{85594FB2-1ED7-40A0-96B5-E9B7B320DAC5}" srcOrd="1" destOrd="0" presId="urn:microsoft.com/office/officeart/2005/8/layout/list1"/>
    <dgm:cxn modelId="{9E02A8F8-5120-475C-85D2-7E4A5AA856D2}" type="presParOf" srcId="{A3AF415C-105E-429D-8221-56D1774721D6}" destId="{823FCC50-9552-4A7E-8A68-F95D4F71896B}" srcOrd="5" destOrd="0" presId="urn:microsoft.com/office/officeart/2005/8/layout/list1"/>
    <dgm:cxn modelId="{043A25C8-CA53-47B5-8347-8D1167A7639E}" type="presParOf" srcId="{A3AF415C-105E-429D-8221-56D1774721D6}" destId="{9E4B2139-022B-4610-B16C-DE5D91E5C920}" srcOrd="6" destOrd="0" presId="urn:microsoft.com/office/officeart/2005/8/layout/list1"/>
    <dgm:cxn modelId="{6442D10E-8077-4678-A609-2ED19D8DE6A3}" type="presParOf" srcId="{A3AF415C-105E-429D-8221-56D1774721D6}" destId="{CC576F0B-2622-4E87-9F5B-9BD1D256F58D}" srcOrd="7" destOrd="0" presId="urn:microsoft.com/office/officeart/2005/8/layout/list1"/>
    <dgm:cxn modelId="{61D881D9-B3E1-40AA-B8FC-28D480AC23F2}" type="presParOf" srcId="{A3AF415C-105E-429D-8221-56D1774721D6}" destId="{B633C915-78A3-41C8-A72E-A0E1B126F69A}" srcOrd="8" destOrd="0" presId="urn:microsoft.com/office/officeart/2005/8/layout/list1"/>
    <dgm:cxn modelId="{FBA5D09F-6929-4B63-B3EA-D696BE442D0A}" type="presParOf" srcId="{B633C915-78A3-41C8-A72E-A0E1B126F69A}" destId="{5335ED44-C329-4A1D-B3A7-BAEEE26DEFBF}" srcOrd="0" destOrd="0" presId="urn:microsoft.com/office/officeart/2005/8/layout/list1"/>
    <dgm:cxn modelId="{472A6559-E065-4CE2-900B-AE3E6CA8CEAF}" type="presParOf" srcId="{B633C915-78A3-41C8-A72E-A0E1B126F69A}" destId="{B69641A9-8FC1-4BE1-80FB-D42E4BFEF5B5}" srcOrd="1" destOrd="0" presId="urn:microsoft.com/office/officeart/2005/8/layout/list1"/>
    <dgm:cxn modelId="{B8D63641-2998-4E71-8D89-CA0E579F9EDD}" type="presParOf" srcId="{A3AF415C-105E-429D-8221-56D1774721D6}" destId="{6AEE2764-F8AF-4DA5-A734-106AAF33758D}" srcOrd="9" destOrd="0" presId="urn:microsoft.com/office/officeart/2005/8/layout/list1"/>
    <dgm:cxn modelId="{9EDAE8BE-7642-4430-A950-8935B6902D86}" type="presParOf" srcId="{A3AF415C-105E-429D-8221-56D1774721D6}" destId="{A4153F4B-17EA-4A9B-9471-1741872E0DDC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6A0384E-EB7C-45AC-8D97-7C566CC96FEB}">
      <dsp:nvSpPr>
        <dsp:cNvPr id="0" name=""/>
        <dsp:cNvSpPr/>
      </dsp:nvSpPr>
      <dsp:spPr>
        <a:xfrm>
          <a:off x="382488" y="1472"/>
          <a:ext cx="1480839" cy="148083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Cousins</a:t>
          </a:r>
          <a:endParaRPr lang="ru-RU" sz="2000" kern="1200" dirty="0"/>
        </a:p>
      </dsp:txBody>
      <dsp:txXfrm>
        <a:off x="599352" y="218336"/>
        <a:ext cx="1047111" cy="1047111"/>
      </dsp:txXfrm>
    </dsp:sp>
    <dsp:sp modelId="{54989049-D236-467F-9FA0-9EBEB6C24F77}">
      <dsp:nvSpPr>
        <dsp:cNvPr id="0" name=""/>
        <dsp:cNvSpPr/>
      </dsp:nvSpPr>
      <dsp:spPr>
        <a:xfrm>
          <a:off x="693464" y="1602556"/>
          <a:ext cx="858887" cy="858887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>
        <a:off x="807309" y="1930994"/>
        <a:ext cx="631197" cy="202011"/>
      </dsp:txXfrm>
    </dsp:sp>
    <dsp:sp modelId="{429E3749-B749-4911-A542-4BAD8A0994B5}">
      <dsp:nvSpPr>
        <dsp:cNvPr id="0" name=""/>
        <dsp:cNvSpPr/>
      </dsp:nvSpPr>
      <dsp:spPr>
        <a:xfrm>
          <a:off x="382488" y="2581687"/>
          <a:ext cx="1480839" cy="148083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Outsiders</a:t>
          </a:r>
          <a:endParaRPr lang="ru-RU" sz="2000" kern="1200" dirty="0"/>
        </a:p>
      </dsp:txBody>
      <dsp:txXfrm>
        <a:off x="599352" y="2798551"/>
        <a:ext cx="1047111" cy="1047111"/>
      </dsp:txXfrm>
    </dsp:sp>
    <dsp:sp modelId="{066590A9-E88B-43B6-833C-4E1A89FE3EF3}">
      <dsp:nvSpPr>
        <dsp:cNvPr id="0" name=""/>
        <dsp:cNvSpPr/>
      </dsp:nvSpPr>
      <dsp:spPr>
        <a:xfrm rot="361104">
          <a:off x="2088200" y="1883752"/>
          <a:ext cx="482204" cy="5508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/>
        </a:p>
      </dsp:txBody>
      <dsp:txXfrm>
        <a:off x="2088599" y="1986342"/>
        <a:ext cx="337543" cy="330524"/>
      </dsp:txXfrm>
    </dsp:sp>
    <dsp:sp modelId="{1FEAD070-7D97-4ED4-BF7C-F367B496F899}">
      <dsp:nvSpPr>
        <dsp:cNvPr id="0" name=""/>
        <dsp:cNvSpPr/>
      </dsp:nvSpPr>
      <dsp:spPr>
        <a:xfrm>
          <a:off x="2759970" y="879876"/>
          <a:ext cx="2961679" cy="296167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6040" tIns="66040" rIns="66040" bIns="66040" numCol="1" spcCol="1270" anchor="ctr" anchorCtr="0">
          <a:noAutofit/>
        </a:bodyPr>
        <a:lstStyle/>
        <a:p>
          <a:pPr lvl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200" kern="1200" dirty="0" smtClean="0"/>
            <a:t>Scottish clans</a:t>
          </a:r>
          <a:endParaRPr lang="ru-RU" sz="5200" kern="1200" dirty="0"/>
        </a:p>
      </dsp:txBody>
      <dsp:txXfrm>
        <a:off x="3193698" y="1313604"/>
        <a:ext cx="2094223" cy="209422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6C4E03E-E65C-45BE-9AD0-8BF4936362B9}">
      <dsp:nvSpPr>
        <dsp:cNvPr id="0" name=""/>
        <dsp:cNvSpPr/>
      </dsp:nvSpPr>
      <dsp:spPr>
        <a:xfrm>
          <a:off x="0" y="317143"/>
          <a:ext cx="292988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191E700-F60B-4C59-9494-044C376C5F3B}">
      <dsp:nvSpPr>
        <dsp:cNvPr id="0" name=""/>
        <dsp:cNvSpPr/>
      </dsp:nvSpPr>
      <dsp:spPr>
        <a:xfrm>
          <a:off x="146494" y="51463"/>
          <a:ext cx="2050916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7520" tIns="0" rIns="77520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most experienced</a:t>
          </a:r>
          <a:endParaRPr lang="ru-RU" sz="1800" kern="1200" dirty="0"/>
        </a:p>
      </dsp:txBody>
      <dsp:txXfrm>
        <a:off x="172433" y="77402"/>
        <a:ext cx="1999038" cy="479482"/>
      </dsp:txXfrm>
    </dsp:sp>
    <dsp:sp modelId="{9E4B2139-022B-4610-B16C-DE5D91E5C920}">
      <dsp:nvSpPr>
        <dsp:cNvPr id="0" name=""/>
        <dsp:cNvSpPr/>
      </dsp:nvSpPr>
      <dsp:spPr>
        <a:xfrm>
          <a:off x="0" y="1133624"/>
          <a:ext cx="292988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5594FB2-1ED7-40A0-96B5-E9B7B320DAC5}">
      <dsp:nvSpPr>
        <dsp:cNvPr id="0" name=""/>
        <dsp:cNvSpPr/>
      </dsp:nvSpPr>
      <dsp:spPr>
        <a:xfrm>
          <a:off x="146494" y="867944"/>
          <a:ext cx="2050916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7520" tIns="0" rIns="77520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noble</a:t>
          </a:r>
          <a:endParaRPr lang="ru-RU" sz="1800" kern="1200" dirty="0"/>
        </a:p>
      </dsp:txBody>
      <dsp:txXfrm>
        <a:off x="172433" y="893883"/>
        <a:ext cx="1999038" cy="479482"/>
      </dsp:txXfrm>
    </dsp:sp>
    <dsp:sp modelId="{A4153F4B-17EA-4A9B-9471-1741872E0DDC}">
      <dsp:nvSpPr>
        <dsp:cNvPr id="0" name=""/>
        <dsp:cNvSpPr/>
      </dsp:nvSpPr>
      <dsp:spPr>
        <a:xfrm>
          <a:off x="0" y="1950104"/>
          <a:ext cx="292988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69641A9-8FC1-4BE1-80FB-D42E4BFEF5B5}">
      <dsp:nvSpPr>
        <dsp:cNvPr id="0" name=""/>
        <dsp:cNvSpPr/>
      </dsp:nvSpPr>
      <dsp:spPr>
        <a:xfrm>
          <a:off x="146494" y="1684424"/>
          <a:ext cx="2050916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7520" tIns="0" rIns="77520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rich</a:t>
          </a:r>
          <a:endParaRPr lang="ru-RU" sz="1800" kern="1200" dirty="0"/>
        </a:p>
      </dsp:txBody>
      <dsp:txXfrm>
        <a:off x="172433" y="1710363"/>
        <a:ext cx="1999038" cy="4794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608F9A7E-2BCC-4089-A9D7-29EECFA29BCE}" type="datetimeFigureOut">
              <a:rPr lang="ru-RU" smtClean="0"/>
              <a:t>29.12.2011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97E8E70-158A-4835-BD3F-2AFEA8EA461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F9A7E-2BCC-4089-A9D7-29EECFA29BCE}" type="datetimeFigureOut">
              <a:rPr lang="ru-RU" smtClean="0"/>
              <a:t>29.12.2011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E8E70-158A-4835-BD3F-2AFEA8EA46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608F9A7E-2BCC-4089-A9D7-29EECFA29BCE}" type="datetimeFigureOut">
              <a:rPr lang="ru-RU" smtClean="0"/>
              <a:t>29.12.2011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C97E8E70-158A-4835-BD3F-2AFEA8EA461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F9A7E-2BCC-4089-A9D7-29EECFA29BCE}" type="datetimeFigureOut">
              <a:rPr lang="ru-RU" smtClean="0"/>
              <a:t>29.12.2011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97E8E70-158A-4835-BD3F-2AFEA8EA461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F9A7E-2BCC-4089-A9D7-29EECFA29BCE}" type="datetimeFigureOut">
              <a:rPr lang="ru-RU" smtClean="0"/>
              <a:t>29.12.2011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C97E8E70-158A-4835-BD3F-2AFEA8EA461C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608F9A7E-2BCC-4089-A9D7-29EECFA29BCE}" type="datetimeFigureOut">
              <a:rPr lang="ru-RU" smtClean="0"/>
              <a:t>29.12.2011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C97E8E70-158A-4835-BD3F-2AFEA8EA461C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608F9A7E-2BCC-4089-A9D7-29EECFA29BCE}" type="datetimeFigureOut">
              <a:rPr lang="ru-RU" smtClean="0"/>
              <a:t>29.12.2011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C97E8E70-158A-4835-BD3F-2AFEA8EA461C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F9A7E-2BCC-4089-A9D7-29EECFA29BCE}" type="datetimeFigureOut">
              <a:rPr lang="ru-RU" smtClean="0"/>
              <a:t>29.12.2011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97E8E70-158A-4835-BD3F-2AFEA8EA46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F9A7E-2BCC-4089-A9D7-29EECFA29BCE}" type="datetimeFigureOut">
              <a:rPr lang="ru-RU" smtClean="0"/>
              <a:t>29.12.2011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97E8E70-158A-4835-BD3F-2AFEA8EA46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F9A7E-2BCC-4089-A9D7-29EECFA29BCE}" type="datetimeFigureOut">
              <a:rPr lang="ru-RU" smtClean="0"/>
              <a:t>29.12.2011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97E8E70-158A-4835-BD3F-2AFEA8EA461C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608F9A7E-2BCC-4089-A9D7-29EECFA29BCE}" type="datetimeFigureOut">
              <a:rPr lang="ru-RU" smtClean="0"/>
              <a:t>29.12.2011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C97E8E70-158A-4835-BD3F-2AFEA8EA461C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08F9A7E-2BCC-4089-A9D7-29EECFA29BCE}" type="datetimeFigureOut">
              <a:rPr lang="ru-RU" smtClean="0"/>
              <a:t>29.12.2011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97E8E70-158A-4835-BD3F-2AFEA8EA461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5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Lithos Pro Regular" pitchFamily="82" charset="0"/>
              </a:rPr>
              <a:t>Scottish clans and </a:t>
            </a:r>
            <a:r>
              <a:rPr lang="en-US" dirty="0">
                <a:latin typeface="Lithos Pro Regular" pitchFamily="82" charset="0"/>
              </a:rPr>
              <a:t>traditions </a:t>
            </a:r>
            <a:r>
              <a:rPr lang="en-US" dirty="0" smtClean="0">
                <a:latin typeface="Lithos Pro Regular" pitchFamily="82" charset="0"/>
              </a:rPr>
              <a:t>of highlanders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img20100203230813_3511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827584" y="548680"/>
            <a:ext cx="3157155" cy="5688568"/>
          </a:xfrm>
        </p:spPr>
      </p:pic>
      <p:pic>
        <p:nvPicPr>
          <p:cNvPr id="8" name="Содержимое 7" descr="img20100204011846_2762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5724128" y="620688"/>
            <a:ext cx="3021005" cy="554312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Sporran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7" name="Содержимое 6" descr="img20100204002447_5598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1111186" y="2438400"/>
            <a:ext cx="2883027" cy="3581400"/>
          </a:xfrm>
        </p:spPr>
      </p:pic>
      <p:pic>
        <p:nvPicPr>
          <p:cNvPr id="8" name="Содержимое 7" descr="img20100204002714_4026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5020151" y="2438400"/>
            <a:ext cx="3447098" cy="3581400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323528" y="1772816"/>
            <a:ext cx="8439472" cy="439938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200" dirty="0" smtClean="0">
                <a:latin typeface="DisneyPark" pitchFamily="65" charset="-52"/>
              </a:rPr>
              <a:t>National </a:t>
            </a:r>
            <a:r>
              <a:rPr lang="en-US" sz="3200" dirty="0" err="1" smtClean="0">
                <a:latin typeface="DisneyPark" pitchFamily="65" charset="-52"/>
              </a:rPr>
              <a:t>scottish</a:t>
            </a:r>
            <a:r>
              <a:rPr lang="en-US" sz="3200" dirty="0" smtClean="0">
                <a:latin typeface="DisneyPark" pitchFamily="65" charset="-52"/>
              </a:rPr>
              <a:t> clans dress   </a:t>
            </a:r>
          </a:p>
          <a:p>
            <a:pPr>
              <a:buFont typeface="Wingdings" pitchFamily="2" charset="2"/>
              <a:buChar char="v"/>
            </a:pPr>
            <a:r>
              <a:rPr lang="en-US" sz="3200" dirty="0" smtClean="0">
                <a:latin typeface="DisneyPark" pitchFamily="65" charset="-52"/>
              </a:rPr>
              <a:t>Kilt</a:t>
            </a:r>
          </a:p>
          <a:p>
            <a:pPr>
              <a:buFont typeface="Wingdings" pitchFamily="2" charset="2"/>
              <a:buChar char="v"/>
            </a:pPr>
            <a:r>
              <a:rPr lang="en-US" sz="3200" dirty="0" smtClean="0">
                <a:latin typeface="DisneyPark" pitchFamily="65" charset="-52"/>
              </a:rPr>
              <a:t>long stockings</a:t>
            </a:r>
          </a:p>
          <a:p>
            <a:pPr>
              <a:buFont typeface="Wingdings" pitchFamily="2" charset="2"/>
              <a:buChar char="v"/>
            </a:pPr>
            <a:r>
              <a:rPr lang="en-US" sz="3200" dirty="0" smtClean="0">
                <a:latin typeface="DisneyPark" pitchFamily="65" charset="-52"/>
              </a:rPr>
              <a:t> tam-o'-shanter </a:t>
            </a:r>
          </a:p>
          <a:p>
            <a:pPr>
              <a:buFont typeface="Wingdings" pitchFamily="2" charset="2"/>
              <a:buChar char="v"/>
            </a:pPr>
            <a:r>
              <a:rPr lang="en-US" sz="3200" dirty="0" smtClean="0">
                <a:latin typeface="DisneyPark" pitchFamily="65" charset="-52"/>
              </a:rPr>
              <a:t>leather sporran</a:t>
            </a:r>
          </a:p>
          <a:p>
            <a:pPr>
              <a:buFont typeface="Wingdings" pitchFamily="2" charset="2"/>
              <a:buChar char="v"/>
            </a:pPr>
            <a:endParaRPr lang="ru-RU" sz="3200" dirty="0">
              <a:latin typeface="DisneyPark" pitchFamily="65" charset="-52"/>
            </a:endParaRPr>
          </a:p>
        </p:txBody>
      </p:sp>
      <p:pic>
        <p:nvPicPr>
          <p:cNvPr id="5" name="Рисунок 4" descr="tumblr_l3wh6iP9DI1qbpug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99992" y="692696"/>
            <a:ext cx="3868068" cy="57952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792_6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6657764" cy="4495800"/>
          </a:xfrm>
        </p:spPr>
      </p:pic>
      <p:pic>
        <p:nvPicPr>
          <p:cNvPr id="5" name="Рисунок 4" descr="1258474153_00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9781" y="2492896"/>
            <a:ext cx="4354219" cy="4365104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scottish_clan_crests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267743" y="0"/>
            <a:ext cx="4993771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Clans' postcards</a:t>
            </a:r>
            <a:endParaRPr lang="ru-RU" dirty="0"/>
          </a:p>
        </p:txBody>
      </p:sp>
      <p:pic>
        <p:nvPicPr>
          <p:cNvPr id="5" name="Содержимое 4" descr="img20100204034157_8106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 rot="1135742">
            <a:off x="682726" y="4129849"/>
            <a:ext cx="3810000" cy="2447925"/>
          </a:xfrm>
        </p:spPr>
      </p:pic>
      <p:pic>
        <p:nvPicPr>
          <p:cNvPr id="6" name="Содержимое 5" descr="img20100204034320_2478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 rot="1817297">
            <a:off x="5438131" y="1773144"/>
            <a:ext cx="3810000" cy="2466975"/>
          </a:xfrm>
        </p:spPr>
      </p:pic>
      <p:pic>
        <p:nvPicPr>
          <p:cNvPr id="7" name="Рисунок 6" descr="img20100204034349_466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0527970">
            <a:off x="5048630" y="4131672"/>
            <a:ext cx="3482560" cy="2246251"/>
          </a:xfrm>
          <a:prstGeom prst="rect">
            <a:avLst/>
          </a:prstGeom>
        </p:spPr>
      </p:pic>
      <p:pic>
        <p:nvPicPr>
          <p:cNvPr id="8" name="Рисунок 7" descr="img20100204034103_6531 (1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20874983">
            <a:off x="354869" y="1308204"/>
            <a:ext cx="3810000" cy="24574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товары из шотландии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564904"/>
            <a:ext cx="9145016" cy="212164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en-US" sz="2000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The </a:t>
            </a:r>
            <a:r>
              <a:rPr lang="en-US" sz="2000" dirty="0" err="1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gaelic</a:t>
            </a:r>
            <a:r>
              <a:rPr lang="en-US" sz="2000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word </a:t>
            </a:r>
            <a:r>
              <a:rPr lang="ru-RU" sz="2000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«</a:t>
            </a:r>
            <a:r>
              <a:rPr lang="en-US" sz="2000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clan</a:t>
            </a:r>
            <a:r>
              <a:rPr lang="ru-RU" sz="2000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»</a:t>
            </a:r>
            <a:r>
              <a:rPr lang="en-US" sz="2000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means </a:t>
            </a:r>
            <a:r>
              <a:rPr lang="ru-RU" sz="2000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«</a:t>
            </a:r>
            <a:r>
              <a:rPr lang="en-US" sz="2000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children</a:t>
            </a:r>
            <a:r>
              <a:rPr lang="ru-RU" sz="2000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»</a:t>
            </a:r>
            <a:r>
              <a:rPr lang="en-US" sz="2000" dirty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000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,  but it is also used to describe a large group of families, all related to the same ancestors.</a:t>
            </a:r>
            <a:endParaRPr lang="ru-RU" sz="2000" dirty="0">
              <a:solidFill>
                <a:srgbClr val="7030A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Clans</a:t>
            </a:r>
            <a:endParaRPr lang="ru-RU" dirty="0"/>
          </a:p>
        </p:txBody>
      </p:sp>
      <p:pic>
        <p:nvPicPr>
          <p:cNvPr id="5" name="Рисунок 4" descr="clans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9776" b="9776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2231160" cy="500060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00B050"/>
                </a:solidFill>
              </a:rPr>
              <a:t>Scottish clan map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4" name="Содержимое 3" descr="Scottish_clan_map.pn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555776" y="0"/>
            <a:ext cx="5216978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8153400" cy="9906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/>
            <a:r>
              <a:rPr lang="en-US" dirty="0" smtClean="0"/>
              <a:t>Scottish clans</a:t>
            </a:r>
            <a:endParaRPr lang="ru-RU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1763688" y="2132856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Clans was ruled by a chief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Chief </a:t>
            </a:r>
            <a:r>
              <a:rPr lang="ru-RU" dirty="0" smtClean="0"/>
              <a:t>:</a:t>
            </a:r>
          </a:p>
          <a:p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611560" y="2636912"/>
          <a:ext cx="2929880" cy="24551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Рисунок 5" descr="ham_11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707904" y="1916832"/>
            <a:ext cx="5247859" cy="33427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Several mottos of Scottish clans</a:t>
            </a:r>
            <a:br>
              <a:rPr lang="en-US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3600" dirty="0" smtClean="0"/>
              <a:t>" More beyond this "</a:t>
            </a:r>
          </a:p>
          <a:p>
            <a:r>
              <a:rPr lang="en-US" sz="3600" dirty="0" smtClean="0"/>
              <a:t>"It's now or never"</a:t>
            </a:r>
          </a:p>
          <a:p>
            <a:r>
              <a:rPr lang="en-US" sz="3600" dirty="0" smtClean="0"/>
              <a:t>"Victory or Death“</a:t>
            </a:r>
          </a:p>
          <a:p>
            <a:r>
              <a:rPr lang="en-US" sz="3600" dirty="0" smtClean="0"/>
              <a:t>"Another for Hector '</a:t>
            </a:r>
          </a:p>
          <a:p>
            <a:r>
              <a:rPr lang="en-US" sz="3600" dirty="0" smtClean="0"/>
              <a:t>"Here is a piece of meat, dog kids!"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Scottish kilts</a:t>
            </a:r>
            <a:endParaRPr lang="ru-RU" dirty="0"/>
          </a:p>
        </p:txBody>
      </p:sp>
      <p:pic>
        <p:nvPicPr>
          <p:cNvPr id="5" name="Содержимое 4" descr="4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5508104" y="1628800"/>
            <a:ext cx="2662410" cy="4419600"/>
          </a:xfrm>
        </p:spPr>
      </p:pic>
      <p:pic>
        <p:nvPicPr>
          <p:cNvPr id="6" name="Рисунок 5" descr="Scottish-Festiva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568" y="1772816"/>
            <a:ext cx="3868892" cy="25922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Tartan- it is a type of </a:t>
            </a:r>
            <a:r>
              <a:rPr lang="en-US" sz="3200" dirty="0" smtClean="0"/>
              <a:t>woolen </a:t>
            </a:r>
            <a:r>
              <a:rPr lang="en-US" sz="3200" dirty="0" smtClean="0"/>
              <a:t>cloth with a pattern of </a:t>
            </a:r>
            <a:r>
              <a:rPr lang="en-US" sz="3200" dirty="0" err="1" smtClean="0"/>
              <a:t>coloured</a:t>
            </a:r>
            <a:r>
              <a:rPr lang="en-US" sz="3200" dirty="0" smtClean="0"/>
              <a:t> checks.</a:t>
            </a:r>
            <a:endParaRPr lang="ru-RU" sz="3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Tartan</a:t>
            </a:r>
            <a:endParaRPr lang="ru-RU" dirty="0"/>
          </a:p>
        </p:txBody>
      </p:sp>
      <p:pic>
        <p:nvPicPr>
          <p:cNvPr id="5" name="Рисунок 4" descr="100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8207" b="18207"/>
          <a:stretch>
            <a:fillRect/>
          </a:stretch>
        </p:blipFill>
        <p:spPr>
          <a:xfrm>
            <a:off x="1560576" y="0"/>
            <a:ext cx="7583424" cy="456895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img20100203225013_5809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628800"/>
            <a:ext cx="2520280" cy="4645677"/>
          </a:xfrm>
        </p:spPr>
      </p:pic>
      <p:pic>
        <p:nvPicPr>
          <p:cNvPr id="9" name="Рисунок 8" descr="img20100203225036_436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00192" y="1615115"/>
            <a:ext cx="2592288" cy="4691924"/>
          </a:xfrm>
          <a:prstGeom prst="rect">
            <a:avLst/>
          </a:prstGeom>
        </p:spPr>
      </p:pic>
      <p:pic>
        <p:nvPicPr>
          <p:cNvPr id="10" name="Рисунок 9" descr="img20100203225111_181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75855" y="1628800"/>
            <a:ext cx="2600209" cy="4685061"/>
          </a:xfrm>
          <a:prstGeom prst="rect">
            <a:avLst/>
          </a:prstGeom>
        </p:spPr>
      </p:pic>
      <p:sp>
        <p:nvSpPr>
          <p:cNvPr id="12" name="Текст 2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Each clan had own tartan </a:t>
            </a:r>
            <a:r>
              <a:rPr lang="en-US" dirty="0" err="1" smtClean="0"/>
              <a:t>desigh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171</TotalTime>
  <Words>105</Words>
  <Application>Microsoft Office PowerPoint</Application>
  <PresentationFormat>Экран (4:3)</PresentationFormat>
  <Paragraphs>31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Обычная</vt:lpstr>
      <vt:lpstr>Scottish clans and traditions of highlanders</vt:lpstr>
      <vt:lpstr>Clans</vt:lpstr>
      <vt:lpstr>Scottish clan map</vt:lpstr>
      <vt:lpstr> </vt:lpstr>
      <vt:lpstr>Clans was ruled by a chief</vt:lpstr>
      <vt:lpstr>Several mottos of Scottish clans </vt:lpstr>
      <vt:lpstr>Scottish kilts</vt:lpstr>
      <vt:lpstr>Tartan</vt:lpstr>
      <vt:lpstr>Each clan had own tartan desigh</vt:lpstr>
      <vt:lpstr>Презентация PowerPoint</vt:lpstr>
      <vt:lpstr>Sporran</vt:lpstr>
      <vt:lpstr>Презентация PowerPoint</vt:lpstr>
      <vt:lpstr>Презентация PowerPoint</vt:lpstr>
      <vt:lpstr>Презентация PowerPoint</vt:lpstr>
      <vt:lpstr>Clans' postcards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kayot</dc:creator>
  <cp:lastModifiedBy>L</cp:lastModifiedBy>
  <cp:revision>18</cp:revision>
  <dcterms:created xsi:type="dcterms:W3CDTF">2011-12-09T13:12:04Z</dcterms:created>
  <dcterms:modified xsi:type="dcterms:W3CDTF">2011-12-29T19:11:09Z</dcterms:modified>
</cp:coreProperties>
</file>